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797B-754E-45D3-B33A-632E671A896B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5F05242-76CD-4DDE-8983-1F358F7681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2510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797B-754E-45D3-B33A-632E671A896B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5F05242-76CD-4DDE-8983-1F358F7681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9220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797B-754E-45D3-B33A-632E671A896B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5F05242-76CD-4DDE-8983-1F358F7681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712851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797B-754E-45D3-B33A-632E671A896B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5F05242-76CD-4DDE-8983-1F358F76810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920334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797B-754E-45D3-B33A-632E671A896B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5F05242-76CD-4DDE-8983-1F358F7681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06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797B-754E-45D3-B33A-632E671A896B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5242-76CD-4DDE-8983-1F358F7681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63539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797B-754E-45D3-B33A-632E671A896B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5242-76CD-4DDE-8983-1F358F7681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09386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797B-754E-45D3-B33A-632E671A896B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5242-76CD-4DDE-8983-1F358F7681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764508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FA8797B-754E-45D3-B33A-632E671A896B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5F05242-76CD-4DDE-8983-1F358F7681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8148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797B-754E-45D3-B33A-632E671A896B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5242-76CD-4DDE-8983-1F358F7681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07448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797B-754E-45D3-B33A-632E671A896B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5F05242-76CD-4DDE-8983-1F358F7681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41675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797B-754E-45D3-B33A-632E671A896B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5242-76CD-4DDE-8983-1F358F7681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908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797B-754E-45D3-B33A-632E671A896B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5242-76CD-4DDE-8983-1F358F7681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26320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797B-754E-45D3-B33A-632E671A896B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5242-76CD-4DDE-8983-1F358F7681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0286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797B-754E-45D3-B33A-632E671A896B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5242-76CD-4DDE-8983-1F358F7681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081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797B-754E-45D3-B33A-632E671A896B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5242-76CD-4DDE-8983-1F358F7681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1937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797B-754E-45D3-B33A-632E671A896B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5242-76CD-4DDE-8983-1F358F7681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638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8797B-754E-45D3-B33A-632E671A896B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05242-76CD-4DDE-8983-1F358F7681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201646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AA5FFA-4325-4402-8D40-C1B817B512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HEALTHY AND UNHEALTHY ITEMS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E68028-4C47-4FFE-93B5-57C129697C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BY-ADVITYA BHATIA</a:t>
            </a:r>
          </a:p>
        </p:txBody>
      </p:sp>
    </p:spTree>
    <p:extLst>
      <p:ext uri="{BB962C8B-B14F-4D97-AF65-F5344CB8AC3E}">
        <p14:creationId xmlns="" xmlns:p14="http://schemas.microsoft.com/office/powerpoint/2010/main" val="332640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B3E292BC-C6B5-4F64-B014-4ED7313C8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COCOA POWDER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99B8A3-4B54-4E32-92FE-CA3A66EF0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NET WEIGHT:50 GRAMS</a:t>
            </a:r>
          </a:p>
          <a:p>
            <a:r>
              <a:rPr lang="en-IN" sz="2400" dirty="0"/>
              <a:t>RATE:60 RUPEES</a:t>
            </a:r>
          </a:p>
        </p:txBody>
      </p:sp>
      <p:pic>
        <p:nvPicPr>
          <p:cNvPr id="1026" name="Picture 2" descr="Weikfield Cocoa Powder,50g: Amazon.in: Grocery &amp; Gourmet Foods">
            <a:extLst>
              <a:ext uri="{FF2B5EF4-FFF2-40B4-BE49-F238E27FC236}">
                <a16:creationId xmlns="" xmlns:a16="http://schemas.microsoft.com/office/drawing/2014/main" id="{747620B7-856A-4E78-A4B0-DC85D533AE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704" y="2006353"/>
            <a:ext cx="3906174" cy="45808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5885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8360C8-AFA8-4094-82C7-E365F1E6F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PEDIA SURE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30BF293-A30B-4F55-8213-2F8C12728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NET WEIGHT:400 GRAMS</a:t>
            </a:r>
          </a:p>
          <a:p>
            <a:r>
              <a:rPr lang="en-IN" sz="2400" dirty="0"/>
              <a:t>RATE:550 RUPEES</a:t>
            </a:r>
          </a:p>
        </p:txBody>
      </p:sp>
      <p:pic>
        <p:nvPicPr>
          <p:cNvPr id="2050" name="Picture 2" descr="Buy Pediasure 2+ Premium Chocolate Flavour Powder Jar 400 g Online ...">
            <a:extLst>
              <a:ext uri="{FF2B5EF4-FFF2-40B4-BE49-F238E27FC236}">
                <a16:creationId xmlns="" xmlns:a16="http://schemas.microsoft.com/office/drawing/2014/main" id="{E8852611-F2D7-44F1-8470-BB747781219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416" y="2032986"/>
            <a:ext cx="4341179" cy="45364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1229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DF4D5C-D8DC-4CED-A9DA-2D221BC20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BRITANNIA RUSK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692927F-7FFD-4E9F-9DFA-6576D1848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NET WEIGHT:200 GRAMS</a:t>
            </a:r>
          </a:p>
          <a:p>
            <a:r>
              <a:rPr lang="en-IN" sz="2400" dirty="0"/>
              <a:t>RATE:30 RUPEES</a:t>
            </a:r>
          </a:p>
        </p:txBody>
      </p:sp>
      <p:pic>
        <p:nvPicPr>
          <p:cNvPr id="3074" name="Picture 2" descr="Britannia Toastea Rusk, 400g: Amazon.in: Amazon Pantry">
            <a:extLst>
              <a:ext uri="{FF2B5EF4-FFF2-40B4-BE49-F238E27FC236}">
                <a16:creationId xmlns="" xmlns:a16="http://schemas.microsoft.com/office/drawing/2014/main" id="{F05C047E-D5A0-41B6-B5F2-AB8E1E8A10F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293" y="2041864"/>
            <a:ext cx="4279037" cy="45187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29310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C22FC4-2704-491D-97A3-D939CBE0C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BRITANNIA BUISCUITS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A103E59-9A5F-4942-B700-508F444DF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NET WEIGHT:200 GRAMS</a:t>
            </a:r>
          </a:p>
          <a:p>
            <a:r>
              <a:rPr lang="en-IN" sz="2400" dirty="0"/>
              <a:t>RATE:20 RUPEES</a:t>
            </a:r>
          </a:p>
        </p:txBody>
      </p:sp>
      <p:pic>
        <p:nvPicPr>
          <p:cNvPr id="4098" name="Picture 2" descr="Britannia 50-50 Sweet &amp; Salty Biscuits - 200g">
            <a:extLst>
              <a:ext uri="{FF2B5EF4-FFF2-40B4-BE49-F238E27FC236}">
                <a16:creationId xmlns="" xmlns:a16="http://schemas.microsoft.com/office/drawing/2014/main" id="{30FAB700-E06D-46D4-9133-06C5F8D952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0" y="2041864"/>
            <a:ext cx="4580877" cy="43056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65885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2D4306-90A7-43CC-8EE5-D3F68CCAA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COCA COLA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91D8590-6139-4C27-B880-3F3D34F2F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NET WEIGHT:500 ML</a:t>
            </a:r>
          </a:p>
          <a:p>
            <a:r>
              <a:rPr lang="en-IN" sz="2400" dirty="0"/>
              <a:t>RATE:30 RUPEES</a:t>
            </a:r>
          </a:p>
        </p:txBody>
      </p:sp>
      <p:pic>
        <p:nvPicPr>
          <p:cNvPr id="5122" name="Picture 2" descr="Coca-Cola 500ml - Souvlaki &amp; Coffee Art">
            <a:extLst>
              <a:ext uri="{FF2B5EF4-FFF2-40B4-BE49-F238E27FC236}">
                <a16:creationId xmlns="" xmlns:a16="http://schemas.microsoft.com/office/drawing/2014/main" id="{18B8E5F7-E7D0-44F6-B08E-BDB1EC3B8D4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122" y="2104009"/>
            <a:ext cx="4367814" cy="4261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6250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E7858BB7-3A7C-4E63-803D-9A883C3A4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HEALTHIEST</a:t>
            </a:r>
            <a:endParaRPr lang="en-IN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3A384A8-528F-48BC-AEF2-F2AE1690B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32687"/>
            <a:ext cx="9613861" cy="3599316"/>
          </a:xfrm>
        </p:spPr>
        <p:txBody>
          <a:bodyPr>
            <a:normAutofit lnSpcReduction="10000"/>
          </a:bodyPr>
          <a:lstStyle/>
          <a:p>
            <a:r>
              <a:rPr lang="en-IN" b="1" dirty="0" smtClean="0">
                <a:solidFill>
                  <a:schemeClr val="bg1"/>
                </a:solidFill>
              </a:rPr>
              <a:t>PEDIA SURE IS </a:t>
            </a:r>
            <a:r>
              <a:rPr lang="en-IN" b="1" smtClean="0">
                <a:solidFill>
                  <a:schemeClr val="bg1"/>
                </a:solidFill>
              </a:rPr>
              <a:t>HEALTHY BECAUSE</a:t>
            </a:r>
            <a:endParaRPr lang="en-IN" b="1" dirty="0" smtClean="0">
              <a:solidFill>
                <a:schemeClr val="bg1"/>
              </a:solidFill>
            </a:endParaRPr>
          </a:p>
          <a:p>
            <a:r>
              <a:rPr lang="en-IN" dirty="0" smtClean="0"/>
              <a:t>IT IS A GOOD SOURCE OF NURITION FOR CHILDREN</a:t>
            </a:r>
          </a:p>
          <a:p>
            <a:r>
              <a:rPr lang="en-IN" dirty="0" smtClean="0"/>
              <a:t>IT HAS 37 NUTRIENTS</a:t>
            </a:r>
          </a:p>
          <a:p>
            <a:r>
              <a:rPr lang="en-IN" dirty="0" smtClean="0"/>
              <a:t>IT HELPS IN HEIGHT AND WEIGHT GAIN BECAUSE OF PROTEINS, CALCIUM, VITAMIN D , IRON , IODINE</a:t>
            </a:r>
          </a:p>
          <a:p>
            <a:r>
              <a:rPr lang="en-IN" dirty="0" smtClean="0"/>
              <a:t>IT ALSO SUPPORTS IMMUNITY WITH ZINC, SELENIUM, COPPER, VITAMIN A, VITAMIN C , VITAMIN E</a:t>
            </a:r>
          </a:p>
          <a:p>
            <a:r>
              <a:rPr lang="en-IN" dirty="0" smtClean="0"/>
              <a:t>SUPPORTS BRAIN DEVELOPMENT WITH MAGNESIUM , BIOTINE , TAURINE , CHOLINE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274391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UNHEALTHIEST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bg1"/>
                </a:solidFill>
              </a:rPr>
              <a:t>UNHEALTHIEST:COCA COLA</a:t>
            </a:r>
          </a:p>
          <a:p>
            <a:r>
              <a:rPr lang="en-IN" dirty="0" smtClean="0"/>
              <a:t>THE BAD EFFECTS OF COCA COLA ARE:</a:t>
            </a:r>
          </a:p>
          <a:p>
            <a:r>
              <a:rPr lang="en-IN" dirty="0" smtClean="0"/>
              <a:t>OBESITY</a:t>
            </a:r>
          </a:p>
          <a:p>
            <a:r>
              <a:rPr lang="en-IN" dirty="0" smtClean="0"/>
              <a:t>DIABETES</a:t>
            </a:r>
          </a:p>
          <a:p>
            <a:r>
              <a:rPr lang="en-IN" dirty="0" smtClean="0"/>
              <a:t>TOOTH DECAY</a:t>
            </a:r>
          </a:p>
          <a:p>
            <a:r>
              <a:rPr lang="en-IN" dirty="0" smtClean="0"/>
              <a:t>MOOD PROBLEMS</a:t>
            </a:r>
          </a:p>
          <a:p>
            <a:r>
              <a:rPr lang="en-IN" dirty="0" smtClean="0"/>
              <a:t>HEADACHES</a:t>
            </a:r>
          </a:p>
          <a:p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top ending with a Thank You | Watts Innovating">
            <a:extLst>
              <a:ext uri="{FF2B5EF4-FFF2-40B4-BE49-F238E27FC236}">
                <a16:creationId xmlns="" xmlns:a16="http://schemas.microsoft.com/office/drawing/2014/main" id="{DEE1E842-1EFE-427D-9C12-D9545F17E4CB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14657">
            <a:off x="2336014" y="1661063"/>
            <a:ext cx="5167549" cy="39975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57</TotalTime>
  <Words>127</Words>
  <Application>Microsoft Office PowerPoint</Application>
  <PresentationFormat>Custom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Berlin</vt:lpstr>
      <vt:lpstr>HEALTHY AND UNHEALTHY ITEMS</vt:lpstr>
      <vt:lpstr>COCOA POWDER</vt:lpstr>
      <vt:lpstr>PEDIA SURE</vt:lpstr>
      <vt:lpstr>BRITANNIA RUSK</vt:lpstr>
      <vt:lpstr>BRITANNIA BUISCUITS</vt:lpstr>
      <vt:lpstr>COCA COLA</vt:lpstr>
      <vt:lpstr>HEALTHIEST</vt:lpstr>
      <vt:lpstr>UNHEALTHIEST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AND UNHEALTHY ITEMS</dc:title>
  <dc:creator>nidhibhatia75@outlook.com</dc:creator>
  <cp:lastModifiedBy>Tulika</cp:lastModifiedBy>
  <cp:revision>8</cp:revision>
  <dcterms:created xsi:type="dcterms:W3CDTF">2020-05-06T11:24:51Z</dcterms:created>
  <dcterms:modified xsi:type="dcterms:W3CDTF">2020-09-06T09:42:49Z</dcterms:modified>
</cp:coreProperties>
</file>